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1" r:id="rId3"/>
    <p:sldId id="266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E8C804-3A67-4824-BFB5-7B3A202FFD7C}" type="datetimeFigureOut">
              <a:rPr lang="zh-CN" altLang="en-US"/>
              <a:pPr/>
              <a:t>2020/5/29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7FB09-7B73-4186-A244-9EA3AD9651A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66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61B47F-8BF2-4168-B5CA-277DC8FCB591}" type="slidenum">
              <a:rPr lang="zh-CN" altLang="en-US"/>
              <a:pPr eaLnBrk="1" hangingPunct="1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F4E4A-94BE-4351-B0B3-00A23F10A0B3}" type="slidenum">
              <a:rPr lang="zh-CN" altLang="en-US"/>
              <a:pPr eaLnBrk="1" hangingPunct="1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F4E4A-94BE-4351-B0B3-00A23F10A0B3}" type="slidenum">
              <a:rPr lang="zh-CN" altLang="en-US"/>
              <a:pPr eaLnBrk="1" hangingPunct="1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F4E4A-94BE-4351-B0B3-00A23F10A0B3}" type="slidenum">
              <a:rPr lang="zh-CN" altLang="en-US"/>
              <a:pPr eaLnBrk="1" hangingPunct="1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F4E4A-94BE-4351-B0B3-00A23F10A0B3}" type="slidenum">
              <a:rPr lang="zh-CN" altLang="en-US"/>
              <a:pPr eaLnBrk="1" hangingPunct="1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F4E4A-94BE-4351-B0B3-00A23F10A0B3}" type="slidenum">
              <a:rPr lang="zh-CN" altLang="en-US"/>
              <a:pPr eaLnBrk="1" hangingPunct="1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F4E4A-94BE-4351-B0B3-00A23F10A0B3}" type="slidenum">
              <a:rPr lang="zh-CN" altLang="en-US"/>
              <a:pPr eaLnBrk="1" hangingPunct="1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61B47F-8BF2-4168-B5CA-277DC8FCB591}" type="slidenum">
              <a:rPr lang="zh-CN" altLang="en-US"/>
              <a:pPr eaLnBrk="1" hangingPunct="1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8709E7-A4DF-484B-AB15-199658E4A1AD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5A3D3-BAAA-4C81-B10C-A77E79804A49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147023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C3878-431F-4372-885D-CA1F8F8C5F40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B9E06-CD59-4EAC-9967-0EFE13886FED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346212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C8C40-6708-40E1-9196-F2B177BC5B77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D4D62-2B47-4B34-8853-DC7CC4B2619E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416629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F546A1-5D42-4D63-BFE8-4A939CC98885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8B362-1691-4ACA-AB0C-3F2DC8BFF194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165579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4FB38-7F8A-4436-BBB5-37819C10CB22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14B4E-64A8-442B-B5A9-2AB6E76715D6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5132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6D3EDA-0B5A-4322-9557-29BE28E69878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A0803-4151-4B87-8930-14384BEE0DFB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155617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4BB26D-1712-454B-B1FD-A5F8D0701078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89641-FC7F-4D95-AAA1-E60FF93AED46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23230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23F58-4BD0-47A8-8E89-D31E685BECAA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D4FC8-743A-4D54-A0F5-275F20651FAF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160844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92516-6D8A-4DAF-8AA9-9589EC708A5A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4E02A-9247-49EC-AC2B-63EC0D175971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5571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AC0772-928D-4BAD-AF43-60FC597192F1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56980-298B-41BA-B935-8986C5DD7D2C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22219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7C6D3-9B80-49B6-9423-0F88AE11C398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51B30-334B-499C-89B1-50A8C9F61FDF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23964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  <a:endParaRPr lang="fr-CA" altLang="zh-CN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fr-CA" altLang="zh-CN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AF7BC87-1119-481A-9988-A1BC4916D6D7}" type="datetimeFigureOut">
              <a:rPr lang="fr-FR" altLang="zh-CN"/>
              <a:pPr/>
              <a:t>29/05/2020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688237C-8BA5-4077-8346-FC4CC667936E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onny.org/" TargetMode="External"/><Relationship Id="rId4" Type="http://schemas.openxmlformats.org/officeDocument/2006/relationships/hyperlink" Target="https://www.python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8379"/>
            <a:ext cx="7200800" cy="4796699"/>
          </a:xfrm>
          <a:prstGeom prst="rect">
            <a:avLst/>
          </a:prstGeom>
        </p:spPr>
      </p:pic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827584" y="629816"/>
            <a:ext cx="7491164" cy="1143000"/>
          </a:xfrm>
        </p:spPr>
        <p:txBody>
          <a:bodyPr/>
          <a:lstStyle/>
          <a:p>
            <a:pPr eaLnBrk="1" hangingPunct="1"/>
            <a:r>
              <a:rPr lang="fr-CA" altLang="zh-CN" dirty="0" smtClean="0">
                <a:solidFill>
                  <a:schemeClr val="bg1"/>
                </a:solidFill>
                <a:latin typeface="Bahnschrift SemiBold" pitchFamily="34" charset="0"/>
              </a:rPr>
              <a:t>SELAMAT DATANG KE KELAS CEKGU NORAZIMAH</a:t>
            </a:r>
          </a:p>
        </p:txBody>
      </p:sp>
    </p:spTree>
    <p:extLst>
      <p:ext uri="{BB962C8B-B14F-4D97-AF65-F5344CB8AC3E}">
        <p14:creationId xmlns:p14="http://schemas.microsoft.com/office/powerpoint/2010/main" val="33565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zh-CN" dirty="0" err="1" smtClean="0">
                <a:solidFill>
                  <a:schemeClr val="bg1"/>
                </a:solidFill>
              </a:rPr>
              <a:t>Skor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Kerja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Kursus</a:t>
            </a:r>
            <a:r>
              <a:rPr lang="fr-CA" altLang="zh-CN" dirty="0" smtClean="0">
                <a:solidFill>
                  <a:schemeClr val="bg1"/>
                </a:solidFill>
              </a:rPr>
              <a:t> ASK - Python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097337"/>
          </a:xfrm>
        </p:spPr>
        <p:txBody>
          <a:bodyPr/>
          <a:lstStyle/>
          <a:p>
            <a:pPr marL="0" indent="0" algn="just">
              <a:buNone/>
            </a:pPr>
            <a:r>
              <a:rPr lang="fr-CA" altLang="zh-CN" dirty="0" smtClean="0"/>
              <a:t>Standard </a:t>
            </a:r>
            <a:r>
              <a:rPr lang="fr-CA" altLang="zh-CN" dirty="0" err="1" smtClean="0"/>
              <a:t>Pembelajaran</a:t>
            </a:r>
            <a:r>
              <a:rPr lang="fr-CA" altLang="zh-CN" dirty="0" smtClean="0"/>
              <a:t>:</a:t>
            </a:r>
          </a:p>
          <a:p>
            <a:pPr marL="0" indent="0" algn="just">
              <a:buNone/>
            </a:pPr>
            <a:endParaRPr lang="fr-CA" altLang="zh-CN" dirty="0" smtClean="0"/>
          </a:p>
          <a:p>
            <a:pPr marL="0" indent="0" algn="just">
              <a:buNone/>
            </a:pPr>
            <a:r>
              <a:rPr lang="fr-CA" altLang="zh-CN" dirty="0" smtClean="0"/>
              <a:t>4.2.6  </a:t>
            </a:r>
            <a:r>
              <a:rPr lang="fr-CA" altLang="zh-CN" dirty="0" err="1" smtClean="0"/>
              <a:t>Menghasilkan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atur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cara</a:t>
            </a:r>
            <a:r>
              <a:rPr lang="fr-CA" altLang="zh-CN" dirty="0" smtClean="0"/>
              <a:t> yang </a:t>
            </a:r>
            <a:r>
              <a:rPr lang="fr-CA" altLang="zh-CN" dirty="0" err="1" smtClean="0"/>
              <a:t>melibatkan</a:t>
            </a:r>
            <a:r>
              <a:rPr lang="fr-CA" altLang="zh-CN" dirty="0"/>
              <a:t> </a:t>
            </a:r>
            <a:r>
              <a:rPr lang="fr-CA" altLang="zh-CN" dirty="0" err="1" smtClean="0"/>
              <a:t>gabungan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struktur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kod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arahan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bagi</a:t>
            </a:r>
            <a:r>
              <a:rPr lang="fr-CA" altLang="zh-CN" dirty="0"/>
              <a:t> </a:t>
            </a:r>
            <a:r>
              <a:rPr lang="fr-CA" altLang="zh-CN" dirty="0" err="1" smtClean="0"/>
              <a:t>menyelesaikan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masalah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dalam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kehidupan</a:t>
            </a:r>
            <a:r>
              <a:rPr lang="fr-CA" altLang="zh-CN" dirty="0"/>
              <a:t> </a:t>
            </a:r>
            <a:r>
              <a:rPr lang="fr-CA" altLang="zh-CN" dirty="0" err="1" smtClean="0"/>
              <a:t>seharian</a:t>
            </a:r>
            <a:r>
              <a:rPr lang="fr-CA" altLang="zh-C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24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zh-CN" dirty="0" err="1" smtClean="0">
                <a:solidFill>
                  <a:schemeClr val="bg1"/>
                </a:solidFill>
              </a:rPr>
              <a:t>Berapakah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markah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untuk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projek</a:t>
            </a:r>
            <a:r>
              <a:rPr lang="fr-CA" altLang="zh-CN" dirty="0" smtClean="0">
                <a:solidFill>
                  <a:schemeClr val="bg1"/>
                </a:solidFill>
              </a:rPr>
              <a:t> Python </a:t>
            </a:r>
            <a:r>
              <a:rPr lang="fr-CA" altLang="zh-CN" dirty="0" err="1" smtClean="0">
                <a:solidFill>
                  <a:schemeClr val="bg1"/>
                </a:solidFill>
              </a:rPr>
              <a:t>ini</a:t>
            </a:r>
            <a:r>
              <a:rPr lang="fr-CA" altLang="zh-CN" dirty="0" smtClean="0">
                <a:solidFill>
                  <a:schemeClr val="bg1"/>
                </a:solidFill>
              </a:rPr>
              <a:t>?</a:t>
            </a:r>
            <a:endParaRPr lang="fr-CA" altLang="zh-CN" dirty="0" smtClean="0">
              <a:solidFill>
                <a:schemeClr val="bg1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5112569"/>
          </a:xfrm>
        </p:spPr>
        <p:txBody>
          <a:bodyPr/>
          <a:lstStyle/>
          <a:p>
            <a:pPr algn="just"/>
            <a:r>
              <a:rPr lang="fr-CA" altLang="zh-CN" sz="2800" dirty="0" err="1" smtClean="0"/>
              <a:t>Markah</a:t>
            </a:r>
            <a:r>
              <a:rPr lang="fr-CA" altLang="zh-CN" sz="2800" dirty="0" smtClean="0"/>
              <a:t> </a:t>
            </a:r>
            <a:r>
              <a:rPr lang="fr-CA" altLang="zh-CN" sz="2800" dirty="0" err="1" smtClean="0"/>
              <a:t>kerja</a:t>
            </a:r>
            <a:r>
              <a:rPr lang="fr-CA" altLang="zh-CN" sz="2800" dirty="0" smtClean="0"/>
              <a:t> </a:t>
            </a:r>
            <a:r>
              <a:rPr lang="fr-CA" altLang="zh-CN" sz="2800" dirty="0" err="1" smtClean="0"/>
              <a:t>kursus</a:t>
            </a:r>
            <a:r>
              <a:rPr lang="fr-CA" altLang="zh-CN" sz="2800" dirty="0" smtClean="0"/>
              <a:t> : 30% </a:t>
            </a:r>
          </a:p>
          <a:p>
            <a:pPr marL="0" indent="0" algn="just">
              <a:buNone/>
            </a:pPr>
            <a:endParaRPr lang="fr-CA" altLang="zh-CN" sz="2800" dirty="0" smtClean="0"/>
          </a:p>
          <a:p>
            <a:pPr algn="just"/>
            <a:r>
              <a:rPr lang="fr-CA" altLang="zh-CN" sz="2800" dirty="0" err="1" smtClean="0"/>
              <a:t>Pembahagian</a:t>
            </a:r>
            <a:r>
              <a:rPr lang="fr-CA" altLang="zh-CN" sz="2800" dirty="0" smtClean="0"/>
              <a:t> </a:t>
            </a:r>
            <a:r>
              <a:rPr lang="fr-CA" altLang="zh-CN" sz="2800" dirty="0" err="1" smtClean="0"/>
              <a:t>markah</a:t>
            </a:r>
            <a:r>
              <a:rPr lang="fr-CA" altLang="zh-CN" sz="2800" dirty="0" smtClean="0"/>
              <a:t> 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fr-CA" altLang="zh-CN" sz="2000" dirty="0" err="1" smtClean="0"/>
              <a:t>Mengumpul</a:t>
            </a:r>
            <a:r>
              <a:rPr lang="fr-CA" altLang="zh-CN" sz="2000" dirty="0" smtClean="0"/>
              <a:t> </a:t>
            </a:r>
            <a:r>
              <a:rPr lang="fr-CA" altLang="zh-CN" sz="2000" dirty="0" err="1" smtClean="0"/>
              <a:t>maklumat</a:t>
            </a:r>
            <a:r>
              <a:rPr lang="fr-CA" altLang="zh-CN" sz="2000" dirty="0" smtClean="0"/>
              <a:t> (18 </a:t>
            </a:r>
            <a:r>
              <a:rPr lang="fr-CA" altLang="zh-CN" sz="2000" dirty="0" err="1" smtClean="0"/>
              <a:t>markah</a:t>
            </a:r>
            <a:r>
              <a:rPr lang="fr-CA" altLang="zh-CN" sz="2000" dirty="0" smtClean="0"/>
              <a:t>)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fr-CA" altLang="zh-CN" sz="2000" dirty="0" err="1" smtClean="0"/>
              <a:t>Merancang</a:t>
            </a:r>
            <a:r>
              <a:rPr lang="fr-CA" altLang="zh-CN" sz="2000" dirty="0" smtClean="0"/>
              <a:t> (24 </a:t>
            </a:r>
            <a:r>
              <a:rPr lang="fr-CA" altLang="zh-CN" sz="2000" dirty="0" err="1" smtClean="0"/>
              <a:t>markah</a:t>
            </a:r>
            <a:r>
              <a:rPr lang="fr-CA" altLang="zh-CN" sz="2000" dirty="0" smtClean="0"/>
              <a:t>)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fr-CA" altLang="zh-CN" dirty="0" err="1" smtClean="0">
                <a:solidFill>
                  <a:srgbClr val="FF0000"/>
                </a:solidFill>
              </a:rPr>
              <a:t>Mengaplikasi</a:t>
            </a:r>
            <a:r>
              <a:rPr lang="fr-CA" altLang="zh-CN" dirty="0" smtClean="0">
                <a:solidFill>
                  <a:srgbClr val="FF0000"/>
                </a:solidFill>
              </a:rPr>
              <a:t> (36 </a:t>
            </a:r>
            <a:r>
              <a:rPr lang="fr-CA" altLang="zh-CN" dirty="0" err="1" smtClean="0">
                <a:solidFill>
                  <a:srgbClr val="FF0000"/>
                </a:solidFill>
              </a:rPr>
              <a:t>markah</a:t>
            </a:r>
            <a:r>
              <a:rPr lang="fr-CA" altLang="zh-CN" dirty="0" smtClean="0">
                <a:solidFill>
                  <a:srgbClr val="FF0000"/>
                </a:solidFill>
              </a:rPr>
              <a:t>) &gt;&gt;&gt;&gt;&gt; Python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fr-CA" altLang="zh-CN" sz="2000" dirty="0" err="1" smtClean="0"/>
              <a:t>Membuat</a:t>
            </a:r>
            <a:r>
              <a:rPr lang="fr-CA" altLang="zh-CN" sz="2000" dirty="0" smtClean="0"/>
              <a:t> </a:t>
            </a:r>
            <a:r>
              <a:rPr lang="fr-CA" altLang="zh-CN" sz="2000" dirty="0" err="1" smtClean="0"/>
              <a:t>refleksi</a:t>
            </a:r>
            <a:r>
              <a:rPr lang="fr-CA" altLang="zh-CN" sz="2000" dirty="0" smtClean="0"/>
              <a:t> (24 </a:t>
            </a:r>
            <a:r>
              <a:rPr lang="fr-CA" altLang="zh-CN" sz="2000" dirty="0" err="1" smtClean="0"/>
              <a:t>markah</a:t>
            </a:r>
            <a:r>
              <a:rPr lang="fr-CA" altLang="zh-CN" sz="2000" dirty="0" smtClean="0"/>
              <a:t>)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fr-CA" altLang="zh-CN" sz="2000" dirty="0" err="1" smtClean="0"/>
              <a:t>Berkomunikasi</a:t>
            </a:r>
            <a:r>
              <a:rPr lang="fr-CA" altLang="zh-CN" sz="2000" dirty="0" smtClean="0"/>
              <a:t> (18 </a:t>
            </a:r>
            <a:r>
              <a:rPr lang="fr-CA" altLang="zh-CN" sz="2000" dirty="0" err="1" smtClean="0"/>
              <a:t>markah</a:t>
            </a:r>
            <a:r>
              <a:rPr lang="fr-CA" altLang="zh-CN" sz="2000" dirty="0" smtClean="0"/>
              <a:t>)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fr-CA" altLang="zh-CN" sz="2000" dirty="0" err="1" smtClean="0"/>
              <a:t>Etika</a:t>
            </a:r>
            <a:r>
              <a:rPr lang="fr-CA" altLang="zh-CN" sz="2000" dirty="0" smtClean="0"/>
              <a:t> dan </a:t>
            </a:r>
            <a:r>
              <a:rPr lang="fr-CA" altLang="zh-CN" sz="2000" dirty="0" err="1" smtClean="0"/>
              <a:t>kerohanian</a:t>
            </a:r>
            <a:r>
              <a:rPr lang="fr-CA" altLang="zh-CN" sz="2000" dirty="0" smtClean="0"/>
              <a:t> (18 </a:t>
            </a:r>
            <a:r>
              <a:rPr lang="fr-CA" altLang="zh-CN" sz="2000" dirty="0" err="1" smtClean="0"/>
              <a:t>markah</a:t>
            </a:r>
            <a:r>
              <a:rPr lang="fr-CA" altLang="zh-CN" sz="2000" dirty="0" smtClean="0"/>
              <a:t>)</a:t>
            </a:r>
          </a:p>
          <a:p>
            <a:pPr marL="0" indent="0" algn="just" eaLnBrk="1" hangingPunct="1">
              <a:buNone/>
            </a:pPr>
            <a:endParaRPr lang="fr-CA" altLang="zh-CN" sz="2400" dirty="0" smtClean="0"/>
          </a:p>
          <a:p>
            <a:pPr algn="just"/>
            <a:r>
              <a:rPr lang="fr-CA" altLang="zh-CN" sz="2800" dirty="0" err="1" smtClean="0"/>
              <a:t>Jumlah</a:t>
            </a:r>
            <a:r>
              <a:rPr lang="fr-CA" altLang="zh-CN" sz="2800" dirty="0" smtClean="0"/>
              <a:t> : </a:t>
            </a:r>
            <a:r>
              <a:rPr lang="fr-CA" altLang="zh-CN" sz="2800" b="1" dirty="0" smtClean="0"/>
              <a:t>138 </a:t>
            </a:r>
            <a:r>
              <a:rPr lang="fr-CA" altLang="zh-CN" sz="2800" b="1" dirty="0" err="1" smtClean="0"/>
              <a:t>markah</a:t>
            </a:r>
            <a:r>
              <a:rPr lang="fr-CA" altLang="zh-CN" sz="2800" b="1" dirty="0" smtClean="0"/>
              <a:t> (30%)</a:t>
            </a:r>
            <a:endParaRPr lang="fr-CA" altLang="zh-C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250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zh-CN" dirty="0" err="1" smtClean="0">
                <a:solidFill>
                  <a:schemeClr val="bg1"/>
                </a:solidFill>
              </a:rPr>
              <a:t>Apakah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aplikasi</a:t>
            </a:r>
            <a:r>
              <a:rPr lang="fr-CA" altLang="zh-CN" dirty="0" smtClean="0">
                <a:solidFill>
                  <a:schemeClr val="bg1"/>
                </a:solidFill>
              </a:rPr>
              <a:t> yang </a:t>
            </a:r>
            <a:r>
              <a:rPr lang="fr-CA" altLang="zh-CN" dirty="0" err="1" smtClean="0">
                <a:solidFill>
                  <a:schemeClr val="bg1"/>
                </a:solidFill>
              </a:rPr>
              <a:t>digunakan</a:t>
            </a:r>
            <a:r>
              <a:rPr lang="fr-CA" altLang="zh-CN" dirty="0" smtClean="0">
                <a:solidFill>
                  <a:schemeClr val="bg1"/>
                </a:solidFill>
              </a:rPr>
              <a:t>?</a:t>
            </a:r>
            <a:endParaRPr lang="fr-CA" altLang="zh-CN" dirty="0" smtClean="0">
              <a:solidFill>
                <a:schemeClr val="bg1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323528" y="1903413"/>
            <a:ext cx="8568952" cy="4097337"/>
          </a:xfrm>
        </p:spPr>
        <p:txBody>
          <a:bodyPr/>
          <a:lstStyle/>
          <a:p>
            <a:pPr algn="just"/>
            <a:r>
              <a:rPr lang="fr-CA" altLang="zh-CN" dirty="0" err="1" smtClean="0"/>
              <a:t>Boleh</a:t>
            </a:r>
            <a:r>
              <a:rPr lang="fr-CA" altLang="zh-CN" dirty="0" smtClean="0"/>
              <a:t> guna </a:t>
            </a:r>
            <a:r>
              <a:rPr lang="fr-CA" altLang="zh-CN" dirty="0" err="1" smtClean="0"/>
              <a:t>apa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sahaja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bahasa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pengaturcaraan</a:t>
            </a:r>
            <a:r>
              <a:rPr lang="fr-CA" altLang="zh-CN" dirty="0" smtClean="0"/>
              <a:t>.</a:t>
            </a:r>
          </a:p>
          <a:p>
            <a:pPr algn="just"/>
            <a:r>
              <a:rPr lang="fr-CA" altLang="zh-CN" dirty="0" smtClean="0"/>
              <a:t>Tapi di </a:t>
            </a:r>
            <a:r>
              <a:rPr lang="fr-CA" altLang="zh-CN" dirty="0" err="1" smtClean="0"/>
              <a:t>cadangkan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menggunakan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aturcara</a:t>
            </a:r>
            <a:r>
              <a:rPr lang="fr-CA" altLang="zh-CN" dirty="0" smtClean="0"/>
              <a:t> Python </a:t>
            </a:r>
            <a:r>
              <a:rPr lang="fr-CA" altLang="zh-CN" dirty="0" err="1" smtClean="0"/>
              <a:t>kerana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terdapat</a:t>
            </a:r>
            <a:r>
              <a:rPr lang="fr-CA" altLang="zh-CN" dirty="0" smtClean="0"/>
              <a:t> di </a:t>
            </a:r>
            <a:r>
              <a:rPr lang="fr-CA" altLang="zh-CN" dirty="0" err="1" smtClean="0"/>
              <a:t>dalam</a:t>
            </a:r>
            <a:r>
              <a:rPr lang="fr-CA" altLang="zh-CN" dirty="0" smtClean="0"/>
              <a:t> </a:t>
            </a:r>
            <a:r>
              <a:rPr lang="fr-CA" altLang="zh-CN" dirty="0" err="1" smtClean="0"/>
              <a:t>buku</a:t>
            </a:r>
            <a:r>
              <a:rPr lang="fr-CA" altLang="zh-CN" dirty="0" smtClean="0"/>
              <a:t> teks ASK </a:t>
            </a:r>
            <a:r>
              <a:rPr lang="fr-CA" altLang="zh-CN" dirty="0" err="1" smtClean="0"/>
              <a:t>Tingkatan</a:t>
            </a:r>
            <a:r>
              <a:rPr lang="fr-CA" altLang="zh-CN" dirty="0" smtClean="0"/>
              <a:t> 3.</a:t>
            </a:r>
          </a:p>
          <a:p>
            <a:pPr algn="just"/>
            <a:r>
              <a:rPr lang="fr-CA" altLang="zh-CN" dirty="0" err="1" smtClean="0"/>
              <a:t>Download</a:t>
            </a:r>
            <a:r>
              <a:rPr lang="fr-CA" altLang="zh-CN" dirty="0" smtClean="0"/>
              <a:t> Python </a:t>
            </a:r>
            <a:r>
              <a:rPr lang="fr-CA" altLang="zh-CN" dirty="0" err="1" smtClean="0"/>
              <a:t>disini</a:t>
            </a:r>
            <a:r>
              <a:rPr lang="fr-CA" altLang="zh-CN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MY" dirty="0">
                <a:hlinkClick r:id="rId4"/>
              </a:rPr>
              <a:t>https://www.python.org</a:t>
            </a:r>
            <a:r>
              <a:rPr lang="en-MY" dirty="0" smtClean="0">
                <a:hlinkClick r:id="rId4"/>
              </a:rPr>
              <a:t>/</a:t>
            </a:r>
            <a:endParaRPr lang="en-MY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MY" dirty="0">
                <a:hlinkClick r:id="rId5"/>
              </a:rPr>
              <a:t>https://thonny.org/</a:t>
            </a:r>
            <a:endParaRPr lang="fr-CA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745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55" b="47516"/>
          <a:stretch/>
        </p:blipFill>
        <p:spPr bwMode="auto">
          <a:xfrm>
            <a:off x="251520" y="1700808"/>
            <a:ext cx="8531633" cy="4763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zh-CN" dirty="0" err="1" smtClean="0">
                <a:solidFill>
                  <a:schemeClr val="bg1"/>
                </a:solidFill>
              </a:rPr>
              <a:t>Bagaimanakah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untuk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mendapatkan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markah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tinggi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untuk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aturcara</a:t>
            </a:r>
            <a:r>
              <a:rPr lang="fr-CA" altLang="zh-CN" dirty="0" smtClean="0">
                <a:solidFill>
                  <a:schemeClr val="bg1"/>
                </a:solidFill>
              </a:rPr>
              <a:t>?</a:t>
            </a:r>
            <a:endParaRPr lang="fr-CA" altLang="zh-CN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2060848"/>
            <a:ext cx="1872208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dirty="0" smtClean="0">
                <a:solidFill>
                  <a:schemeClr val="tx1"/>
                </a:solidFill>
              </a:rPr>
              <a:t>Coding</a:t>
            </a:r>
            <a:endParaRPr lang="en-MY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8144" y="3284984"/>
            <a:ext cx="1872208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dirty="0" smtClean="0">
                <a:solidFill>
                  <a:schemeClr val="tx1"/>
                </a:solidFill>
              </a:rPr>
              <a:t>Credit</a:t>
            </a:r>
            <a:endParaRPr lang="en-MY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3384" y="4725144"/>
            <a:ext cx="216024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dirty="0" err="1" smtClean="0">
                <a:solidFill>
                  <a:schemeClr val="tx1"/>
                </a:solidFill>
              </a:rPr>
              <a:t>Pengiraan</a:t>
            </a:r>
            <a:endParaRPr lang="en-MY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77" r="64641" b="11042"/>
          <a:stretch/>
        </p:blipFill>
        <p:spPr bwMode="auto">
          <a:xfrm>
            <a:off x="358552" y="1751112"/>
            <a:ext cx="7823815" cy="466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zh-CN" dirty="0" err="1" smtClean="0">
                <a:solidFill>
                  <a:schemeClr val="bg1"/>
                </a:solidFill>
              </a:rPr>
              <a:t>Bagaimanakah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untuk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mendapatkan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markah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tinggi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untuk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aturcara</a:t>
            </a:r>
            <a:r>
              <a:rPr lang="fr-CA" altLang="zh-CN" dirty="0" smtClean="0">
                <a:solidFill>
                  <a:schemeClr val="bg1"/>
                </a:solidFill>
              </a:rPr>
              <a:t>?</a:t>
            </a:r>
            <a:endParaRPr lang="fr-CA" altLang="zh-CN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1751112"/>
            <a:ext cx="1872208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dirty="0" smtClean="0">
                <a:solidFill>
                  <a:schemeClr val="tx1"/>
                </a:solidFill>
              </a:rPr>
              <a:t>Output</a:t>
            </a:r>
            <a:endParaRPr lang="en-MY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5555" y="3032956"/>
            <a:ext cx="1872208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dirty="0" smtClean="0">
                <a:solidFill>
                  <a:schemeClr val="tx1"/>
                </a:solidFill>
              </a:rPr>
              <a:t>Credit</a:t>
            </a:r>
            <a:endParaRPr lang="en-MY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674" y="3861048"/>
            <a:ext cx="2600901" cy="823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smtClean="0">
                <a:solidFill>
                  <a:schemeClr val="tx1"/>
                </a:solidFill>
              </a:rPr>
              <a:t>Prompt user to input data</a:t>
            </a:r>
            <a:endParaRPr lang="en-MY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zh-CN" dirty="0" err="1" smtClean="0">
                <a:solidFill>
                  <a:schemeClr val="bg1"/>
                </a:solidFill>
              </a:rPr>
              <a:t>Jom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kongsikan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hasil</a:t>
            </a:r>
            <a:r>
              <a:rPr lang="fr-CA" altLang="zh-CN" dirty="0" smtClean="0">
                <a:solidFill>
                  <a:schemeClr val="bg1"/>
                </a:solidFill>
              </a:rPr>
              <a:t> </a:t>
            </a:r>
            <a:r>
              <a:rPr lang="fr-CA" altLang="zh-CN" dirty="0" err="1" smtClean="0">
                <a:solidFill>
                  <a:schemeClr val="bg1"/>
                </a:solidFill>
              </a:rPr>
              <a:t>coding</a:t>
            </a:r>
            <a:r>
              <a:rPr lang="fr-CA" altLang="zh-CN" dirty="0" smtClean="0">
                <a:solidFill>
                  <a:schemeClr val="bg1"/>
                </a:solidFill>
              </a:rPr>
              <a:t> python anda!</a:t>
            </a:r>
            <a:endParaRPr lang="fr-CA" altLang="zh-CN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152" y="2132856"/>
            <a:ext cx="4956398" cy="430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8379"/>
            <a:ext cx="7200800" cy="4796699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395536" y="629816"/>
            <a:ext cx="83529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altLang="zh-CN" smtClean="0">
                <a:solidFill>
                  <a:schemeClr val="bg1"/>
                </a:solidFill>
                <a:latin typeface="Bahnschrift SemiBold" pitchFamily="34" charset="0"/>
              </a:rPr>
              <a:t>Bye ! Jumpa lagi minggu depan !</a:t>
            </a:r>
            <a:endParaRPr lang="fr-CA" altLang="zh-CN" dirty="0" smtClean="0">
              <a:solidFill>
                <a:schemeClr val="bg1"/>
              </a:solidFill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-templa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education-template-2</Template>
  <TotalTime>244</TotalTime>
  <Words>178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education-template-2</vt:lpstr>
      <vt:lpstr>SELAMAT DATANG KE KELAS CEKGU NORAZIMAH</vt:lpstr>
      <vt:lpstr>Skor Kerja Kursus ASK - Python</vt:lpstr>
      <vt:lpstr>Berapakah markah untuk projek Python ini?</vt:lpstr>
      <vt:lpstr>Apakah aplikasi yang digunakan?</vt:lpstr>
      <vt:lpstr>Bagaimanakah untuk mendapatkan markah tinggi untuk aturcara?</vt:lpstr>
      <vt:lpstr>Bagaimanakah untuk mendapatkan markah tinggi untuk aturcara?</vt:lpstr>
      <vt:lpstr>Jom kongsikan hasil coding python anda!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 KE KELAS CEKGU NORAZIMAH</dc:title>
  <dc:creator>CN</dc:creator>
  <cp:lastModifiedBy>CN</cp:lastModifiedBy>
  <cp:revision>7</cp:revision>
  <dcterms:created xsi:type="dcterms:W3CDTF">2020-05-29T01:12:37Z</dcterms:created>
  <dcterms:modified xsi:type="dcterms:W3CDTF">2020-05-29T07:50:55Z</dcterms:modified>
</cp:coreProperties>
</file>